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4" r:id="rId3"/>
    <p:sldId id="257" r:id="rId4"/>
    <p:sldId id="258" r:id="rId5"/>
    <p:sldId id="259" r:id="rId6"/>
    <p:sldId id="262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ana.wolters@noorderpoort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6D0569-E37E-485C-8E0C-7FAC3CBE1E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Gesprekstechnieken </a:t>
            </a:r>
            <a:br>
              <a:rPr lang="nl-NL" dirty="0"/>
            </a:b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27D3105-3E0D-440D-A665-5DF356C38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Periode 6 </a:t>
            </a:r>
          </a:p>
        </p:txBody>
      </p:sp>
    </p:spTree>
    <p:extLst>
      <p:ext uri="{BB962C8B-B14F-4D97-AF65-F5344CB8AC3E}">
        <p14:creationId xmlns:p14="http://schemas.microsoft.com/office/powerpoint/2010/main" val="317799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9FE3F5-D28B-413E-893D-448DA7CDF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Inleiding op het vak gesprekstechnieken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A2F4D9-AAA7-4FF6-9E29-A569AF649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 - periode 6 gesprekstechnieken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MZ boek 1 thema 19 en 20</a:t>
            </a:r>
          </a:p>
          <a:p>
            <a:pPr>
              <a:buFontTx/>
              <a:buChar char="-"/>
            </a:pPr>
            <a:r>
              <a:rPr lang="nl-NL" dirty="0"/>
              <a:t>PW boek 2 thema 9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Toetsing:  Toets </a:t>
            </a:r>
          </a:p>
        </p:txBody>
      </p:sp>
    </p:spTree>
    <p:extLst>
      <p:ext uri="{BB962C8B-B14F-4D97-AF65-F5344CB8AC3E}">
        <p14:creationId xmlns:p14="http://schemas.microsoft.com/office/powerpoint/2010/main" val="384508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0C3D1-CA08-484E-A0DD-0F406EE9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CB3752-62B9-400B-8C95-E5A69BD4D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29166"/>
            <a:ext cx="7729728" cy="3101983"/>
          </a:xfrm>
        </p:spPr>
        <p:txBody>
          <a:bodyPr/>
          <a:lstStyle/>
          <a:p>
            <a:r>
              <a:rPr lang="nl-NL" dirty="0"/>
              <a:t>Je weet wat interculturele communicatie is na deze les</a:t>
            </a:r>
          </a:p>
          <a:p>
            <a:r>
              <a:rPr lang="nl-NL" dirty="0"/>
              <a:t>Je kent de aandachtspunten en valkuilen voor interculturele communicatie</a:t>
            </a:r>
          </a:p>
          <a:p>
            <a:r>
              <a:rPr lang="nl-NL" dirty="0"/>
              <a:t>Je kunt de begrippen vooroordelen en aannames eigen maken door een eigen vooroordeel van jezelf of aanname te benoemen</a:t>
            </a:r>
          </a:p>
          <a:p>
            <a:r>
              <a:rPr lang="nl-NL" dirty="0"/>
              <a:t>Wat is compassie en hoe helpt dit jou in je werk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519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82495A-29DA-47F3-8654-29035766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661605-9F45-4E4F-9107-16F911111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Interculturele communicatie</a:t>
            </a:r>
          </a:p>
          <a:p>
            <a:r>
              <a:rPr lang="nl-NL" dirty="0"/>
              <a:t>Aandachtspunten en valkuilen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1215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C8720B-8B2A-4B4E-A153-8D5DE380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Interculturele communicatie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B30C42-C4B6-4EA2-8057-C28100D9E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Iemand een idee wat dit inhoudt?</a:t>
            </a:r>
          </a:p>
          <a:p>
            <a:endParaRPr lang="nl-NL" dirty="0"/>
          </a:p>
          <a:p>
            <a:r>
              <a:rPr lang="nl-NL" dirty="0"/>
              <a:t>Interculturele communicatie is communicatie tussen mensen uit verschillende culturen. </a:t>
            </a:r>
          </a:p>
        </p:txBody>
      </p:sp>
    </p:spTree>
    <p:extLst>
      <p:ext uri="{BB962C8B-B14F-4D97-AF65-F5344CB8AC3E}">
        <p14:creationId xmlns:p14="http://schemas.microsoft.com/office/powerpoint/2010/main" val="18236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24A491-311C-4FE6-BF0A-5B3655CDD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Stelling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A5D838-C59C-4F09-A3B2-7747C97C9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‘’Als een buitenlandse cliënt mij verkeerd begrijpt, dan is dat zijn probleem’’</a:t>
            </a:r>
          </a:p>
        </p:txBody>
      </p:sp>
    </p:spTree>
    <p:extLst>
      <p:ext uri="{BB962C8B-B14F-4D97-AF65-F5344CB8AC3E}">
        <p14:creationId xmlns:p14="http://schemas.microsoft.com/office/powerpoint/2010/main" val="3549849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C4B98-F03F-4EA7-BD66-4A6AB64C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69888"/>
            <a:ext cx="7729728" cy="1188720"/>
          </a:xfrm>
        </p:spPr>
        <p:txBody>
          <a:bodyPr/>
          <a:lstStyle/>
          <a:p>
            <a:r>
              <a:rPr lang="nl-NL" dirty="0"/>
              <a:t>Aandachtspunten en valkuilen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0BD2C6-F7BC-4FEF-9AF2-427494767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19922"/>
            <a:ext cx="7729728" cy="4838330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Als professional houd je rekening met interculturele aspecten.</a:t>
            </a:r>
          </a:p>
          <a:p>
            <a:pPr marL="0" indent="0">
              <a:buNone/>
            </a:pPr>
            <a:r>
              <a:rPr lang="nl-NL" dirty="0"/>
              <a:t>Om de communicatie goed te laten verlopen ben je jezelf bewust van valkuilen en let je op de volgende aandachtspunten:</a:t>
            </a:r>
          </a:p>
          <a:p>
            <a:endParaRPr lang="nl-NL" dirty="0"/>
          </a:p>
          <a:p>
            <a:r>
              <a:rPr lang="nl-NL" dirty="0"/>
              <a:t>Verschil in omgang (bepaalde omgangsvormen)</a:t>
            </a:r>
          </a:p>
          <a:p>
            <a:r>
              <a:rPr lang="nl-NL" dirty="0"/>
              <a:t>Vooroordelen (mening niet op feiten gebaseerd)</a:t>
            </a:r>
          </a:p>
          <a:p>
            <a:r>
              <a:rPr lang="nl-NL" dirty="0"/>
              <a:t>Aannames (gedachte die je over iemand hebt, zonder te weten of deze gedachte klopt)</a:t>
            </a:r>
          </a:p>
          <a:p>
            <a:r>
              <a:rPr lang="nl-NL" dirty="0"/>
              <a:t>Verschillende cultuurdimensies (hofstede)</a:t>
            </a:r>
          </a:p>
          <a:p>
            <a:r>
              <a:rPr lang="nl-NL" dirty="0"/>
              <a:t>Verschil in verbale en non- verbale communicatie </a:t>
            </a:r>
          </a:p>
          <a:p>
            <a:r>
              <a:rPr lang="nl-NL" dirty="0"/>
              <a:t>Etnocentrisme (beoordelen van andere culturen op basis van de maatstaven van je eigen cultuur)</a:t>
            </a:r>
          </a:p>
          <a:p>
            <a:r>
              <a:rPr lang="nl-NL" dirty="0"/>
              <a:t>Cultuurrelativisme (gaat er vanuit dat alle culturen gelijk zijn, je kan dus niet oordelen vanuit de ene cultuur over de andere cultuur)</a:t>
            </a:r>
          </a:p>
          <a:p>
            <a:r>
              <a:rPr lang="nl-NL" dirty="0"/>
              <a:t>Compassie (behoefte of wens om het beste voor te hebben met de ander)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570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7C4B27-F7AD-465A-8648-C940F68BC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33156F-E9B5-40F1-85AF-A0E7F40F5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/>
          </a:p>
          <a:p>
            <a:r>
              <a:rPr lang="nl-NL" dirty="0"/>
              <a:t>Schrijf voor jezelf op welke vooroordelen en aannames jij hebt</a:t>
            </a:r>
          </a:p>
          <a:p>
            <a:r>
              <a:rPr lang="nl-NL" dirty="0"/>
              <a:t>Waar komen deze vooroordelen of aannames vandaan?</a:t>
            </a:r>
          </a:p>
          <a:p>
            <a:endParaRPr lang="nl-NL" dirty="0"/>
          </a:p>
          <a:p>
            <a:r>
              <a:rPr lang="nl-NL" dirty="0"/>
              <a:t>Daarna:</a:t>
            </a:r>
          </a:p>
          <a:p>
            <a:r>
              <a:rPr lang="nl-NL" dirty="0"/>
              <a:t>Wat is compassie en hoe helpt dit jou in je werk?</a:t>
            </a:r>
          </a:p>
          <a:p>
            <a:r>
              <a:rPr lang="nl-NL" dirty="0"/>
              <a:t>Schrijf een verslag (maximaal 300 woorden) in Word over het begrip compassie en hoe dit jou helpt in interculturele communicatie. Gebruik een praktijkvoorbeeld.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737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199BF-5ADB-4EDA-BC25-DD46C7118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084ED7-E58B-436D-9DD5-8B7F496CC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Inleveren verslag over compassie, voor de volgende les!</a:t>
            </a:r>
          </a:p>
          <a:p>
            <a:endParaRPr lang="nl-NL" dirty="0"/>
          </a:p>
          <a:p>
            <a:r>
              <a:rPr lang="nl-NL" dirty="0">
                <a:hlinkClick r:id="rId2"/>
              </a:rPr>
              <a:t>dana.wolters@noorderpoort.nl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Extra opdrachten niveau 4 wordt na gekeken! </a:t>
            </a:r>
          </a:p>
          <a:p>
            <a:endParaRPr lang="nl-NL" dirty="0"/>
          </a:p>
          <a:p>
            <a:r>
              <a:rPr lang="nl-NL" dirty="0"/>
              <a:t>Volgende week MZ theorie van mij PW zelf aan de slag.</a:t>
            </a:r>
          </a:p>
          <a:p>
            <a:r>
              <a:rPr lang="nl-NL" dirty="0"/>
              <a:t>Wel eerst melden als je zelfstandig aan de slag gaat! Voor de opdrachten!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2561675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2836</TotalTime>
  <Words>366</Words>
  <Application>Microsoft Office PowerPoint</Application>
  <PresentationFormat>Breedbeeld</PresentationFormat>
  <Paragraphs>62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Pakket</vt:lpstr>
      <vt:lpstr>Gesprekstechnieken  </vt:lpstr>
      <vt:lpstr>Inleiding op het vak gesprekstechnieken </vt:lpstr>
      <vt:lpstr>Doelen </vt:lpstr>
      <vt:lpstr>Inleiding</vt:lpstr>
      <vt:lpstr>Interculturele communicatie</vt:lpstr>
      <vt:lpstr>Stelling</vt:lpstr>
      <vt:lpstr>Aandachtspunten en valkuilen</vt:lpstr>
      <vt:lpstr>Opdracht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Gesprekstechnieken</dc:title>
  <dc:creator>Dana Wolters</dc:creator>
  <cp:lastModifiedBy>Dana Wolters</cp:lastModifiedBy>
  <cp:revision>15</cp:revision>
  <dcterms:created xsi:type="dcterms:W3CDTF">2019-11-17T10:03:07Z</dcterms:created>
  <dcterms:modified xsi:type="dcterms:W3CDTF">2019-11-28T08:15:41Z</dcterms:modified>
</cp:coreProperties>
</file>